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9" r:id="rId3"/>
    <p:sldId id="330" r:id="rId4"/>
    <p:sldId id="331" r:id="rId5"/>
    <p:sldId id="311" r:id="rId6"/>
    <p:sldId id="317" r:id="rId7"/>
    <p:sldId id="318" r:id="rId8"/>
    <p:sldId id="348" r:id="rId9"/>
    <p:sldId id="319" r:id="rId10"/>
    <p:sldId id="346" r:id="rId11"/>
    <p:sldId id="320" r:id="rId12"/>
    <p:sldId id="321" r:id="rId13"/>
    <p:sldId id="322" r:id="rId14"/>
    <p:sldId id="323" r:id="rId15"/>
    <p:sldId id="327" r:id="rId16"/>
    <p:sldId id="328" r:id="rId17"/>
    <p:sldId id="324" r:id="rId18"/>
    <p:sldId id="334" r:id="rId19"/>
    <p:sldId id="332" r:id="rId20"/>
    <p:sldId id="333" r:id="rId21"/>
    <p:sldId id="325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4" r:id="rId31"/>
    <p:sldId id="345" r:id="rId32"/>
    <p:sldId id="343" r:id="rId33"/>
    <p:sldId id="347" r:id="rId34"/>
  </p:sldIdLst>
  <p:sldSz cx="9144000" cy="5143500" type="screen16x9"/>
  <p:notesSz cx="6858000" cy="9144000"/>
  <p:embeddedFontLst>
    <p:embeddedFont>
      <p:font typeface="Sniglet" panose="020B0604020202020204" charset="0"/>
      <p:regular r:id="rId37"/>
    </p:embeddedFont>
    <p:embeddedFont>
      <p:font typeface="Adobe Devanagari" panose="02040503050201020203" pitchFamily="18" charset="0"/>
      <p:regular r:id="rId38"/>
      <p:bold r:id="rId39"/>
      <p:italic r:id="rId40"/>
      <p:boldItalic r:id="rId41"/>
    </p:embeddedFont>
    <p:embeddedFont>
      <p:font typeface="Dosis" panose="020B0604020202020204" charset="0"/>
      <p:regular r:id="rId42"/>
      <p:bold r:id="rId43"/>
    </p:embeddedFont>
    <p:embeddedFont>
      <p:font typeface="Brush Script MT" panose="03060802040406070304" pitchFamily="66" charset="0"/>
      <p:italic r:id="rId44"/>
    </p:embeddedFont>
    <p:embeddedFont>
      <p:font typeface="Bahnschrift Light Condensed" panose="020B0502040204020203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84967" autoAdjust="0"/>
  </p:normalViewPr>
  <p:slideViewPr>
    <p:cSldViewPr snapToGrid="0">
      <p:cViewPr varScale="1">
        <p:scale>
          <a:sx n="130" d="100"/>
          <a:sy n="130" d="100"/>
        </p:scale>
        <p:origin x="82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Search and Recover Photograph Evidence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WinHex</a:t>
            </a:r>
            <a:r>
              <a:rPr lang="en-US" dirty="0" smtClean="0"/>
              <a:t> alternative (optional)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6"/>
            <a:ext cx="6140400" cy="506509"/>
          </a:xfrm>
        </p:spPr>
        <p:txBody>
          <a:bodyPr/>
          <a:lstStyle/>
          <a:p>
            <a:r>
              <a:rPr lang="en-US" dirty="0" err="1"/>
              <a:t>HxD</a:t>
            </a:r>
            <a:r>
              <a:rPr lang="en-US" dirty="0"/>
              <a:t> - Freeware Hex Editor and Disk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9" y="1971472"/>
            <a:ext cx="3110175" cy="2828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02" y="2559704"/>
            <a:ext cx="5111636" cy="16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" y="27304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19" y="763449"/>
            <a:ext cx="5833367" cy="320067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48616" y="769675"/>
            <a:ext cx="743361" cy="1594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249899" y="1036636"/>
            <a:ext cx="1541220" cy="180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="" xmlns:a16="http://schemas.microsoft.com/office/drawing/2014/main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working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6" y="1276349"/>
            <a:ext cx="4585743" cy="3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2" y="190499"/>
            <a:ext cx="4633372" cy="2286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2" y="2641600"/>
            <a:ext cx="4674537" cy="22987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545767" y="2476500"/>
            <a:ext cx="1618291" cy="16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0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lab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5100"/>
            <a:ext cx="6251291" cy="34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2587652" y="2578100"/>
            <a:ext cx="3793854" cy="238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52" y="57150"/>
            <a:ext cx="3766517" cy="23622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endCxn id="5" idx="0"/>
          </p:cNvCxnSpPr>
          <p:nvPr/>
        </p:nvCxnSpPr>
        <p:spPr>
          <a:xfrm flipH="1">
            <a:off x="4484579" y="2419350"/>
            <a:ext cx="712371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381998"/>
            <a:ext cx="6348098" cy="40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16" y="47136"/>
            <a:ext cx="7609101" cy="47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7" y="101134"/>
            <a:ext cx="7488203" cy="45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7" y="1157359"/>
            <a:ext cx="5993275" cy="37369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“FIF” substring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8" y="147066"/>
            <a:ext cx="8008905" cy="44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9" y="0"/>
            <a:ext cx="595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38" t="46703" r="-282" b="40930"/>
          <a:stretch/>
        </p:blipFill>
        <p:spPr>
          <a:xfrm>
            <a:off x="4635499" y="225025"/>
            <a:ext cx="4317281" cy="61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4"/>
            <a:ext cx="6853025" cy="38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5" y="1158563"/>
            <a:ext cx="4281553" cy="297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39" y="2232195"/>
            <a:ext cx="3719081" cy="27589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File </a:t>
            </a:r>
            <a:r>
              <a:rPr lang="en-US" dirty="0" smtClean="0"/>
              <a:t>headers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" y="1184455"/>
            <a:ext cx="3206567" cy="2803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20" y="2050749"/>
            <a:ext cx="5201750" cy="161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9045" y="1600200"/>
            <a:ext cx="278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correct header is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3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2" y="935233"/>
            <a:ext cx="498642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740463"/>
            <a:ext cx="4782564" cy="133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4" y="1489593"/>
            <a:ext cx="2618866" cy="18332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79921" y="2285788"/>
            <a:ext cx="413574" cy="12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3314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4" y="1487487"/>
            <a:ext cx="3463611" cy="25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1339662"/>
            <a:ext cx="4173375" cy="2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search and recover other pictures?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4479071" cy="3476686"/>
          </a:xfrm>
        </p:spPr>
        <p:txBody>
          <a:bodyPr/>
          <a:lstStyle/>
          <a:p>
            <a:r>
              <a:rPr lang="en-US" smtClean="0"/>
              <a:t>Verify </a:t>
            </a:r>
            <a:r>
              <a:rPr lang="en-US" dirty="0" smtClean="0"/>
              <a:t>5 file signatures using </a:t>
            </a:r>
            <a:r>
              <a:rPr lang="en-US" dirty="0" err="1" smtClean="0"/>
              <a:t>WinHex</a:t>
            </a:r>
            <a:r>
              <a:rPr lang="en-US" dirty="0" smtClean="0"/>
              <a:t> or </a:t>
            </a:r>
            <a:r>
              <a:rPr lang="en-US" dirty="0" err="1" smtClean="0"/>
              <a:t>HxD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152720"/>
            <a:ext cx="4543425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" y="1092200"/>
            <a:ext cx="2462582" cy="1911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4500753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https://www.cengage.com/c/guide-to-computer-forensics-and-investigations-6e-nelson/9781337568944</a:t>
            </a:r>
          </a:p>
        </p:txBody>
      </p:sp>
    </p:spTree>
    <p:extLst>
      <p:ext uri="{BB962C8B-B14F-4D97-AF65-F5344CB8AC3E}">
        <p14:creationId xmlns:p14="http://schemas.microsoft.com/office/powerpoint/2010/main" val="34619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000" dirty="0" smtClean="0"/>
              <a:t>JPEG/</a:t>
            </a:r>
            <a:r>
              <a:rPr lang="en-US" sz="2000" dirty="0" err="1" smtClean="0"/>
              <a:t>Exif</a:t>
            </a:r>
            <a:r>
              <a:rPr lang="en-US" sz="2000" dirty="0" smtClean="0"/>
              <a:t> </a:t>
            </a:r>
            <a:r>
              <a:rPr lang="en-US" sz="2000" dirty="0"/>
              <a:t>(0xFFD8 FFE1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Ex</a:t>
            </a:r>
            <a:r>
              <a:rPr lang="en-US" sz="1800" dirty="0"/>
              <a:t>changeable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mage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</a:t>
            </a:r>
          </a:p>
          <a:p>
            <a:pPr lvl="1"/>
            <a:r>
              <a:rPr lang="en-US" sz="1800" dirty="0" smtClean="0"/>
              <a:t>Used </a:t>
            </a:r>
            <a:r>
              <a:rPr lang="en-US" sz="1800" dirty="0"/>
              <a:t>by digital cameras and other photographic image capture devices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/>
              <a:t>Device info: Model, maker, serial number</a:t>
            </a:r>
          </a:p>
          <a:p>
            <a:pPr lvl="1"/>
            <a:r>
              <a:rPr lang="en-US" sz="1800" dirty="0"/>
              <a:t>Setting: shutter speed, focal length, resolution, date, time</a:t>
            </a:r>
          </a:p>
          <a:p>
            <a:r>
              <a:rPr lang="en-US" sz="2000" dirty="0" smtClean="0"/>
              <a:t>JPEG/JFIF </a:t>
            </a:r>
            <a:r>
              <a:rPr lang="en-US" sz="2000" dirty="0"/>
              <a:t>(0xFFD8 FFE0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J</a:t>
            </a:r>
            <a:r>
              <a:rPr lang="en-US" sz="1800" dirty="0"/>
              <a:t>PEG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nterchange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ormat </a:t>
            </a:r>
            <a:endParaRPr lang="en-US" sz="1800" dirty="0" smtClean="0"/>
          </a:p>
          <a:p>
            <a:pPr lvl="1"/>
            <a:r>
              <a:rPr lang="en-US" sz="1800" dirty="0" smtClean="0"/>
              <a:t>Storing </a:t>
            </a:r>
            <a:r>
              <a:rPr lang="en-US" sz="1800" dirty="0"/>
              <a:t>and transmitting photographic images on the World Wide Web.</a:t>
            </a:r>
            <a:endParaRPr lang="en-US" sz="14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yourself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31218"/>
          </a:xfrm>
        </p:spPr>
        <p:txBody>
          <a:bodyPr/>
          <a:lstStyle/>
          <a:p>
            <a:r>
              <a:rPr lang="en-US" dirty="0"/>
              <a:t>https://www.pic2map.com/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99" y="2246104"/>
            <a:ext cx="5496692" cy="1724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9238" y="4156332"/>
            <a:ext cx="6009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https://exposingtheinvisible.org/resources/image-digging</a:t>
            </a:r>
          </a:p>
        </p:txBody>
      </p:sp>
    </p:spTree>
    <p:extLst>
      <p:ext uri="{BB962C8B-B14F-4D97-AF65-F5344CB8AC3E}">
        <p14:creationId xmlns:p14="http://schemas.microsoft.com/office/powerpoint/2010/main" val="173990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https://digital-forensics.sans.org/media/hex_file_and_regex_cheat_sheet.pdf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308</Words>
  <Application>Microsoft Office PowerPoint</Application>
  <PresentationFormat>On-screen Show (16:9)</PresentationFormat>
  <Paragraphs>66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Sniglet</vt:lpstr>
      <vt:lpstr>Adobe Devanagari</vt:lpstr>
      <vt:lpstr>Dosis</vt:lpstr>
      <vt:lpstr>Brush Script MT</vt:lpstr>
      <vt:lpstr>Arial</vt:lpstr>
      <vt:lpstr>Bahnschrift Light Condensed</vt:lpstr>
      <vt:lpstr>Friar template</vt:lpstr>
      <vt:lpstr>Search and Recover Photograph Evidence</vt:lpstr>
      <vt:lpstr>Download lab data</vt:lpstr>
      <vt:lpstr>PowerPoint Presentation</vt:lpstr>
      <vt:lpstr>PowerPoint Presentation</vt:lpstr>
      <vt:lpstr>Understanding Graphics File Formats </vt:lpstr>
      <vt:lpstr>JPGE-Joint Photographic Experts Group</vt:lpstr>
      <vt:lpstr>The most common image file formats</vt:lpstr>
      <vt:lpstr>Try yourself</vt:lpstr>
      <vt:lpstr>Magic numbers (file signatures)</vt:lpstr>
      <vt:lpstr>WinHex alternative (optional)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Create a 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“FIF” substring</vt:lpstr>
      <vt:lpstr>PowerPoint Presentation</vt:lpstr>
      <vt:lpstr>PowerPoint Presentation</vt:lpstr>
      <vt:lpstr>How to fix it?</vt:lpstr>
      <vt:lpstr>Extract the file</vt:lpstr>
      <vt:lpstr>Review File headers</vt:lpstr>
      <vt:lpstr>Rebuild File headers</vt:lpstr>
      <vt:lpstr>Rebuild File headers</vt:lpstr>
      <vt:lpstr>Question?</vt:lpstr>
      <vt:lpstr>Find Magic numbers (file signatures)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106</cp:revision>
  <dcterms:modified xsi:type="dcterms:W3CDTF">2018-11-02T13:31:53Z</dcterms:modified>
</cp:coreProperties>
</file>